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0"/>
  </p:notesMasterIdLst>
  <p:handoutMasterIdLst>
    <p:handoutMasterId r:id="rId21"/>
  </p:handoutMasterIdLst>
  <p:sldIdLst>
    <p:sldId id="256" r:id="rId2"/>
    <p:sldId id="257" r:id="rId3"/>
    <p:sldId id="279" r:id="rId4"/>
    <p:sldId id="261" r:id="rId5"/>
    <p:sldId id="281" r:id="rId6"/>
    <p:sldId id="282" r:id="rId7"/>
    <p:sldId id="267" r:id="rId8"/>
    <p:sldId id="280" r:id="rId9"/>
    <p:sldId id="266" r:id="rId10"/>
    <p:sldId id="272" r:id="rId11"/>
    <p:sldId id="273" r:id="rId12"/>
    <p:sldId id="268" r:id="rId13"/>
    <p:sldId id="265" r:id="rId14"/>
    <p:sldId id="269" r:id="rId15"/>
    <p:sldId id="270" r:id="rId16"/>
    <p:sldId id="274"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Lst>
        </p14:section>
        <p14:section name="Features simples" id="{E0F794B5-F523-FF42-A41D-D7327912562A}">
          <p14:sldIdLst>
            <p14:sldId id="257"/>
            <p14:sldId id="279"/>
            <p14:sldId id="261"/>
            <p14:sldId id="281"/>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1"/>
    <p:restoredTop sz="96751"/>
  </p:normalViewPr>
  <p:slideViewPr>
    <p:cSldViewPr snapToGrid="0">
      <p:cViewPr>
        <p:scale>
          <a:sx n="76" d="100"/>
          <a:sy n="76" d="100"/>
        </p:scale>
        <p:origin x="1768" y="16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B0CF7D-BF95-4392-BADE-1AD6D3181C56}">
      <dgm:prSet/>
      <dgm:spPr/>
      <dgm:t>
        <a:bodyPr/>
        <a:lstStyle/>
        <a:p>
          <a:r>
            <a:rPr lang="fr-FR">
              <a:latin typeface="Century" panose="02040604050505020304" pitchFamily="18" charset="0"/>
            </a:rPr>
            <a:t>1 filtre donne une image </a:t>
          </a:r>
          <a:endParaRPr lang="en-US">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a:latin typeface="Century" panose="02040604050505020304" pitchFamily="18" charset="0"/>
            </a:rPr>
            <a:t>On a autant de motifs différents par filtres que d’images en entrée</a:t>
          </a:r>
          <a:endParaRPr lang="en-US">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3DDC115F-0F64-F74D-8869-892EAE6600DF}" type="presOf" srcId="{877D38AD-02B7-4012-85C6-493FC369FF7B}" destId="{6672ADA4-FF25-514E-8C51-C190A92FC8FF}" srcOrd="0" destOrd="0" presId="urn:microsoft.com/office/officeart/2005/8/layout/vList2"/>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1 filtre donne une image </a:t>
          </a:r>
          <a:endParaRPr lang="en-US" sz="1700" kern="120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On a autant de motifs différents par filtres que d’images en entrée</a:t>
          </a:r>
          <a:endParaRPr lang="en-US" sz="1700" kern="120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21/10/2024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21/10/2024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2</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7</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21/10/2024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21/10/2024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21/10/2024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21/10/2024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21/10/2024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21/10/2024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21/10/2024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21/10/2024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21/10/2024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21/10/2024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3" name="Image 2" descr="Une image contenant chat, fournitures de bureau&#10;&#10;Description générée automatiquement">
            <a:extLst>
              <a:ext uri="{FF2B5EF4-FFF2-40B4-BE49-F238E27FC236}">
                <a16:creationId xmlns:a16="http://schemas.microsoft.com/office/drawing/2014/main" id="{9A144CDE-6169-9BCA-8AA1-A3508AB26CFB}"/>
              </a:ext>
            </a:extLst>
          </p:cNvPr>
          <p:cNvPicPr>
            <a:picLocks noChangeAspect="1"/>
          </p:cNvPicPr>
          <p:nvPr/>
        </p:nvPicPr>
        <p:blipFill>
          <a:blip r:embed="rId2">
            <a:extLst>
              <a:ext uri="{28A0092B-C50C-407E-A947-70E740481C1C}">
                <a14:useLocalDpi xmlns:a14="http://schemas.microsoft.com/office/drawing/2010/main" val="0"/>
              </a:ext>
            </a:extLst>
          </a:blip>
          <a:srcRect t="12103" r="3" b="16916"/>
          <a:stretch/>
        </p:blipFill>
        <p:spPr>
          <a:xfrm>
            <a:off x="649074" y="1553239"/>
            <a:ext cx="2625335" cy="3882362"/>
          </a:xfrm>
          <a:prstGeom prst="rect">
            <a:avLst/>
          </a:prstGeom>
        </p:spPr>
      </p:pic>
      <p:pic>
        <p:nvPicPr>
          <p:cNvPr id="7" name="Image 6">
            <a:extLst>
              <a:ext uri="{FF2B5EF4-FFF2-40B4-BE49-F238E27FC236}">
                <a16:creationId xmlns:a16="http://schemas.microsoft.com/office/drawing/2014/main" id="{EAC7601B-529C-842E-6670-696F124C1605}"/>
              </a:ext>
            </a:extLst>
          </p:cNvPr>
          <p:cNvPicPr>
            <a:picLocks noChangeAspect="1"/>
          </p:cNvPicPr>
          <p:nvPr/>
        </p:nvPicPr>
        <p:blipFill>
          <a:blip r:embed="rId3"/>
          <a:srcRect l="22658" r="14094" b="1"/>
          <a:stretch/>
        </p:blipFill>
        <p:spPr>
          <a:xfrm>
            <a:off x="3487477" y="1487819"/>
            <a:ext cx="2625335" cy="3882362"/>
          </a:xfrm>
          <a:prstGeom prst="rect">
            <a:avLst/>
          </a:prstGeom>
        </p:spPr>
      </p:pic>
      <p:sp>
        <p:nvSpPr>
          <p:cNvPr id="5" name="ZoneTexte 4">
            <a:extLst>
              <a:ext uri="{FF2B5EF4-FFF2-40B4-BE49-F238E27FC236}">
                <a16:creationId xmlns:a16="http://schemas.microsoft.com/office/drawing/2014/main" id="{3AECBC93-B920-62E1-F4B9-82FFAB561034}"/>
              </a:ext>
            </a:extLst>
          </p:cNvPr>
          <p:cNvSpPr txBox="1"/>
          <p:nvPr/>
        </p:nvSpPr>
        <p:spPr>
          <a:xfrm>
            <a:off x="6325880" y="1328739"/>
            <a:ext cx="4546908" cy="4712624"/>
          </a:xfrm>
          <a:prstGeom prst="rect">
            <a:avLst/>
          </a:prstGeom>
        </p:spPr>
        <p:txBody>
          <a:bodyPr vert="horz" lIns="91440" tIns="45720" rIns="91440" bIns="45720" rtlCol="0">
            <a:normAutofit fontScale="850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10</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091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7" name="Espace réservé du numéro de diapositive 6">
            <a:extLst>
              <a:ext uri="{FF2B5EF4-FFF2-40B4-BE49-F238E27FC236}">
                <a16:creationId xmlns:a16="http://schemas.microsoft.com/office/drawing/2014/main" id="{B1DF185E-318A-08B3-7D4D-CA272E149486}"/>
              </a:ext>
            </a:extLst>
          </p:cNvPr>
          <p:cNvSpPr>
            <a:spLocks noGrp="1"/>
          </p:cNvSpPr>
          <p:nvPr>
            <p:ph type="sldNum" sz="quarter" idx="12"/>
          </p:nvPr>
        </p:nvSpPr>
        <p:spPr/>
        <p:txBody>
          <a:bodyPr/>
          <a:lstStyle/>
          <a:p>
            <a:fld id="{1C22F54B-94C2-0A46-8B43-4588D8C8CA1C}" type="slidenum">
              <a:rPr lang="fr-FR" smtClean="0"/>
              <a:t>11</a:t>
            </a:fld>
            <a:endParaRPr lang="fr-F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3901316684"/>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319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7" name="Espace réservé du numéro de diapositive 6">
            <a:extLst>
              <a:ext uri="{FF2B5EF4-FFF2-40B4-BE49-F238E27FC236}">
                <a16:creationId xmlns:a16="http://schemas.microsoft.com/office/drawing/2014/main" id="{26A84B9F-9013-F002-1D16-0FEAB7457F4D}"/>
              </a:ext>
            </a:extLst>
          </p:cNvPr>
          <p:cNvSpPr>
            <a:spLocks noGrp="1"/>
          </p:cNvSpPr>
          <p:nvPr>
            <p:ph type="sldNum" sz="quarter" idx="12"/>
          </p:nvPr>
        </p:nvSpPr>
        <p:spPr/>
        <p:txBody>
          <a:bodyPr/>
          <a:lstStyle/>
          <a:p>
            <a:fld id="{1C22F54B-94C2-0A46-8B43-4588D8C8CA1C}" type="slidenum">
              <a:rPr lang="fr-FR" smtClean="0"/>
              <a:t>12</a:t>
            </a:fld>
            <a:endParaRPr lang="fr-FR"/>
          </a:p>
        </p:txBody>
      </p:sp>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4531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5" name="Espace réservé du numéro de diapositive 4">
            <a:extLst>
              <a:ext uri="{FF2B5EF4-FFF2-40B4-BE49-F238E27FC236}">
                <a16:creationId xmlns:a16="http://schemas.microsoft.com/office/drawing/2014/main" id="{410D0949-C624-BA30-4507-D54347D04E15}"/>
              </a:ext>
            </a:extLst>
          </p:cNvPr>
          <p:cNvSpPr>
            <a:spLocks noGrp="1"/>
          </p:cNvSpPr>
          <p:nvPr>
            <p:ph type="sldNum" sz="quarter" idx="12"/>
          </p:nvPr>
        </p:nvSpPr>
        <p:spPr/>
        <p:txBody>
          <a:bodyPr/>
          <a:lstStyle/>
          <a:p>
            <a:fld id="{1C22F54B-94C2-0A46-8B43-4588D8C8CA1C}" type="slidenum">
              <a:rPr lang="fr-FR" smtClean="0"/>
              <a:t>13</a:t>
            </a:fld>
            <a:endParaRPr lang="fr-FR"/>
          </a:p>
        </p:txBody>
      </p:sp>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121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6" name="Espace réservé du numéro de diapositive 5">
            <a:extLst>
              <a:ext uri="{FF2B5EF4-FFF2-40B4-BE49-F238E27FC236}">
                <a16:creationId xmlns:a16="http://schemas.microsoft.com/office/drawing/2014/main" id="{A7386002-A619-1CF5-9310-9C3FEEA40FD0}"/>
              </a:ext>
            </a:extLst>
          </p:cNvPr>
          <p:cNvSpPr>
            <a:spLocks noGrp="1"/>
          </p:cNvSpPr>
          <p:nvPr>
            <p:ph type="sldNum" sz="quarter" idx="12"/>
          </p:nvPr>
        </p:nvSpPr>
        <p:spPr/>
        <p:txBody>
          <a:bodyPr/>
          <a:lstStyle/>
          <a:p>
            <a:fld id="{1C22F54B-94C2-0A46-8B43-4588D8C8CA1C}" type="slidenum">
              <a:rPr lang="fr-FR" smtClean="0"/>
              <a:t>14</a:t>
            </a:fld>
            <a:endParaRPr lang="fr-FR"/>
          </a:p>
        </p:txBody>
      </p:sp>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486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8" name="Espace réservé du numéro de diapositive 7">
            <a:extLst>
              <a:ext uri="{FF2B5EF4-FFF2-40B4-BE49-F238E27FC236}">
                <a16:creationId xmlns:a16="http://schemas.microsoft.com/office/drawing/2014/main" id="{6C223EAB-A9DD-2297-DE64-238AE5B7831E}"/>
              </a:ext>
            </a:extLst>
          </p:cNvPr>
          <p:cNvSpPr>
            <a:spLocks noGrp="1"/>
          </p:cNvSpPr>
          <p:nvPr>
            <p:ph type="sldNum" sz="quarter" idx="12"/>
          </p:nvPr>
        </p:nvSpPr>
        <p:spPr/>
        <p:txBody>
          <a:bodyPr/>
          <a:lstStyle/>
          <a:p>
            <a:fld id="{1C22F54B-94C2-0A46-8B43-4588D8C8CA1C}" type="slidenum">
              <a:rPr lang="fr-FR" smtClean="0"/>
              <a:t>15</a:t>
            </a:fld>
            <a:endParaRPr lang="fr-FR"/>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128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 </a:t>
                </a:r>
                <a:r>
                  <a:rPr lang="fr-FR" sz="1700" dirty="0" err="1"/>
                  <a:t>softmax</a:t>
                </a:r>
                <a:r>
                  <a:rPr lang="fr-FR" sz="1700" dirty="0"/>
                  <a:t> », probabilité d’appartenance </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563" t="-340" b="-31973"/>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91EBCE07-6E70-2E36-A629-277AAAD7AE39}"/>
              </a:ext>
            </a:extLst>
          </p:cNvPr>
          <p:cNvSpPr>
            <a:spLocks noGrp="1"/>
          </p:cNvSpPr>
          <p:nvPr>
            <p:ph type="sldNum" sz="quarter" idx="12"/>
          </p:nvPr>
        </p:nvSpPr>
        <p:spPr/>
        <p:txBody>
          <a:bodyPr/>
          <a:lstStyle/>
          <a:p>
            <a:fld id="{1C22F54B-94C2-0A46-8B43-4588D8C8CA1C}" type="slidenum">
              <a:rPr lang="fr-FR" smtClean="0"/>
              <a:t>16</a:t>
            </a:fld>
            <a:endParaRPr lang="fr-FR"/>
          </a:p>
        </p:txBody>
      </p:sp>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940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3" name="Espace réservé du contenu 4" descr="Une image contenant texte, capture d’écran, Police, nombre&#10;&#10;Description générée automatiquement">
            <a:extLst>
              <a:ext uri="{FF2B5EF4-FFF2-40B4-BE49-F238E27FC236}">
                <a16:creationId xmlns:a16="http://schemas.microsoft.com/office/drawing/2014/main" id="{9F2ECDB8-2C7B-AB37-9B22-E26AAE67D6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505" y="1282700"/>
            <a:ext cx="4270577" cy="4270577"/>
          </a:xfrm>
          <a:prstGeom prst="rect">
            <a:avLst/>
          </a:prstGeom>
        </p:spPr>
      </p:pic>
      <p:pic>
        <p:nvPicPr>
          <p:cNvPr id="2" name="Image 1" descr="Une image contenant texte, capture d’écran, Police, diagramme&#10;&#10;Description générée automatiquement">
            <a:extLst>
              <a:ext uri="{FF2B5EF4-FFF2-40B4-BE49-F238E27FC236}">
                <a16:creationId xmlns:a16="http://schemas.microsoft.com/office/drawing/2014/main" id="{56103B0B-7E0E-908E-A465-9612EC5E6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300" y="1282701"/>
            <a:ext cx="4270576" cy="4270576"/>
          </a:xfrm>
          <a:prstGeom prst="rect">
            <a:avLst/>
          </a:prstGeom>
        </p:spPr>
      </p:pic>
      <p:sp>
        <p:nvSpPr>
          <p:cNvPr id="7" name="Espace réservé du numéro de diapositive 6">
            <a:extLst>
              <a:ext uri="{FF2B5EF4-FFF2-40B4-BE49-F238E27FC236}">
                <a16:creationId xmlns:a16="http://schemas.microsoft.com/office/drawing/2014/main" id="{E256F454-9D58-41B3-DFF9-135CB5740535}"/>
              </a:ext>
            </a:extLst>
          </p:cNvPr>
          <p:cNvSpPr>
            <a:spLocks noGrp="1"/>
          </p:cNvSpPr>
          <p:nvPr>
            <p:ph type="sldNum" sz="quarter" idx="12"/>
          </p:nvPr>
        </p:nvSpPr>
        <p:spPr/>
        <p:txBody>
          <a:bodyPr/>
          <a:lstStyle/>
          <a:p>
            <a:fld id="{1C22F54B-94C2-0A46-8B43-4588D8C8CA1C}" type="slidenum">
              <a:rPr lang="fr-FR" smtClean="0"/>
              <a:t>17</a:t>
            </a:fld>
            <a:endParaRPr lang="fr-FR"/>
          </a:p>
        </p:txBody>
      </p:sp>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1561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pic>
        <p:nvPicPr>
          <p:cNvPr id="12" name="Image 11" descr="Une image contenant texte, capture d’écran, diagramme, Police&#10;&#10;Description générée automatiquement">
            <a:extLst>
              <a:ext uri="{FF2B5EF4-FFF2-40B4-BE49-F238E27FC236}">
                <a16:creationId xmlns:a16="http://schemas.microsoft.com/office/drawing/2014/main" id="{08F50591-16AE-8CA3-20BE-038AB7C25CFA}"/>
              </a:ext>
            </a:extLst>
          </p:cNvPr>
          <p:cNvPicPr>
            <a:picLocks noChangeAspect="1"/>
          </p:cNvPicPr>
          <p:nvPr/>
        </p:nvPicPr>
        <p:blipFill>
          <a:blip r:embed="rId3"/>
          <a:stretch>
            <a:fillRect/>
          </a:stretch>
        </p:blipFill>
        <p:spPr>
          <a:xfrm>
            <a:off x="7520157" y="1780860"/>
            <a:ext cx="3233418" cy="3997640"/>
          </a:xfrm>
          <a:prstGeom prst="rect">
            <a:avLst/>
          </a:prstGeom>
        </p:spPr>
      </p:pic>
      <p:sp>
        <p:nvSpPr>
          <p:cNvPr id="6" name="Espace réservé du numéro de diapositive 5">
            <a:extLst>
              <a:ext uri="{FF2B5EF4-FFF2-40B4-BE49-F238E27FC236}">
                <a16:creationId xmlns:a16="http://schemas.microsoft.com/office/drawing/2014/main" id="{84DF577F-2157-6B66-D0DB-1474B8A49B5C}"/>
              </a:ext>
            </a:extLst>
          </p:cNvPr>
          <p:cNvSpPr>
            <a:spLocks noGrp="1"/>
          </p:cNvSpPr>
          <p:nvPr>
            <p:ph type="sldNum" sz="quarter" idx="12"/>
          </p:nvPr>
        </p:nvSpPr>
        <p:spPr/>
        <p:txBody>
          <a:bodyPr/>
          <a:lstStyle/>
          <a:p>
            <a:fld id="{1C22F54B-94C2-0A46-8B43-4588D8C8CA1C}" type="slidenum">
              <a:rPr lang="fr-FR" smtClean="0"/>
              <a:t>18</a:t>
            </a:fld>
            <a:endParaRPr lang="fr-FR"/>
          </a:p>
        </p:txBody>
      </p:sp>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calcules</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4"/>
          <a:stretch>
            <a:fillRect/>
          </a:stretch>
        </p:blipFill>
        <p:spPr>
          <a:xfrm>
            <a:off x="0" y="1780859"/>
            <a:ext cx="4293660" cy="3873551"/>
          </a:xfrm>
          <a:prstGeom prst="rect">
            <a:avLst/>
          </a:prstGeom>
        </p:spPr>
      </p:pic>
      <p:sp>
        <p:nvSpPr>
          <p:cNvPr id="14" name="Rectangle : coins arrondis 13">
            <a:extLst>
              <a:ext uri="{FF2B5EF4-FFF2-40B4-BE49-F238E27FC236}">
                <a16:creationId xmlns:a16="http://schemas.microsoft.com/office/drawing/2014/main" id="{3B8B9823-5146-B790-C2D4-335EF37D8DE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5815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0" name="Espace réservé du numéro de diapositive 19">
            <a:extLst>
              <a:ext uri="{FF2B5EF4-FFF2-40B4-BE49-F238E27FC236}">
                <a16:creationId xmlns:a16="http://schemas.microsoft.com/office/drawing/2014/main" id="{AF6CF4B4-7B48-DB1B-13FE-119DCECD4783}"/>
              </a:ext>
            </a:extLst>
          </p:cNvPr>
          <p:cNvSpPr>
            <a:spLocks noGrp="1"/>
          </p:cNvSpPr>
          <p:nvPr>
            <p:ph type="sldNum" sz="quarter" idx="12"/>
          </p:nvPr>
        </p:nvSpPr>
        <p:spPr/>
        <p:txBody>
          <a:bodyPr/>
          <a:lstStyle/>
          <a:p>
            <a:fld id="{1C22F54B-94C2-0A46-8B43-4588D8C8CA1C}" type="slidenum">
              <a:rPr lang="fr-FR" sz="1200" smtClean="0"/>
              <a:t>3</a:t>
            </a:fld>
            <a:endParaRPr lang="fr-FR" sz="1200"/>
          </a:p>
        </p:txBody>
      </p:sp>
    </p:spTree>
    <p:extLst>
      <p:ext uri="{BB962C8B-B14F-4D97-AF65-F5344CB8AC3E}">
        <p14:creationId xmlns:p14="http://schemas.microsoft.com/office/powerpoint/2010/main" val="237999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41AB1DA5-1485-CAC4-9679-3A03EB0C9EF1}"/>
              </a:ext>
            </a:extLst>
          </p:cNvPr>
          <p:cNvSpPr>
            <a:spLocks noGrp="1"/>
          </p:cNvSpPr>
          <p:nvPr>
            <p:ph type="sldNum" sz="quarter" idx="12"/>
          </p:nvPr>
        </p:nvSpPr>
        <p:spPr/>
        <p:txBody>
          <a:bodyPr/>
          <a:lstStyle/>
          <a:p>
            <a:fld id="{1C22F54B-94C2-0A46-8B43-4588D8C8CA1C}" type="slidenum">
              <a:rPr lang="fr-FR" smtClean="0"/>
              <a:t>4</a:t>
            </a:fld>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785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9" name="Espace réservé du numéro de diapositive 8">
            <a:extLst>
              <a:ext uri="{FF2B5EF4-FFF2-40B4-BE49-F238E27FC236}">
                <a16:creationId xmlns:a16="http://schemas.microsoft.com/office/drawing/2014/main" id="{D2A01FA0-2BD5-ADB9-1C4A-38E64BBA9F82}"/>
              </a:ext>
            </a:extLst>
          </p:cNvPr>
          <p:cNvSpPr>
            <a:spLocks noGrp="1"/>
          </p:cNvSpPr>
          <p:nvPr>
            <p:ph type="sldNum" sz="quarter" idx="12"/>
          </p:nvPr>
        </p:nvSpPr>
        <p:spPr/>
        <p:txBody>
          <a:bodyPr/>
          <a:lstStyle/>
          <a:p>
            <a:fld id="{1C22F54B-94C2-0A46-8B43-4588D8C8CA1C}" type="slidenum">
              <a:rPr lang="fr-FR" smtClean="0"/>
              <a:t>5</a:t>
            </a:fld>
            <a:endParaRPr lang="fr-F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C5BC52A-70B5-B680-A034-E23003CD8366}"/>
              </a:ext>
            </a:extLst>
          </p:cNvPr>
          <p:cNvPicPr>
            <a:picLocks noChangeAspect="1"/>
          </p:cNvPicPr>
          <p:nvPr/>
        </p:nvPicPr>
        <p:blipFill>
          <a:blip r:embed="rId4"/>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9DFF5D31-8518-ECDB-E37D-18FAF4F833A7}"/>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xit" presetSubtype="10" fill="hold" nodeType="with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xit" presetSubtype="10" fill="hold" grpId="0" nodeType="withEffect">
                                  <p:stCondLst>
                                    <p:cond delay="0"/>
                                  </p:stCondLst>
                                  <p:childTnLst>
                                    <p:animEffect transition="out" filter="blinds(horizontal)">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73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6" name="Espace réservé du numéro de diapositive 5">
            <a:extLst>
              <a:ext uri="{FF2B5EF4-FFF2-40B4-BE49-F238E27FC236}">
                <a16:creationId xmlns:a16="http://schemas.microsoft.com/office/drawing/2014/main" id="{0C77255C-7FFD-02FD-BB06-96E9223ABBC1}"/>
              </a:ext>
            </a:extLst>
          </p:cNvPr>
          <p:cNvSpPr>
            <a:spLocks noGrp="1"/>
          </p:cNvSpPr>
          <p:nvPr>
            <p:ph type="sldNum" sz="quarter" idx="12"/>
          </p:nvPr>
        </p:nvSpPr>
        <p:spPr/>
        <p:txBody>
          <a:bodyPr/>
          <a:lstStyle/>
          <a:p>
            <a:fld id="{1C22F54B-94C2-0A46-8B43-4588D8C8CA1C}" type="slidenum">
              <a:rPr lang="fr-FR" smtClean="0"/>
              <a:t>7</a:t>
            </a:fld>
            <a:endParaRPr lang="fr-FR"/>
          </a:p>
        </p:txBody>
      </p:sp>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1619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Espace réservé du numéro de diapositive 5">
            <a:extLst>
              <a:ext uri="{FF2B5EF4-FFF2-40B4-BE49-F238E27FC236}">
                <a16:creationId xmlns:a16="http://schemas.microsoft.com/office/drawing/2014/main" id="{12400D21-2326-20A0-484C-9F1719243464}"/>
              </a:ext>
            </a:extLst>
          </p:cNvPr>
          <p:cNvSpPr>
            <a:spLocks noGrp="1"/>
          </p:cNvSpPr>
          <p:nvPr>
            <p:ph type="sldNum" sz="quarter" idx="12"/>
          </p:nvPr>
        </p:nvSpPr>
        <p:spPr/>
        <p:txBody>
          <a:bodyPr/>
          <a:lstStyle/>
          <a:p>
            <a:fld id="{1C22F54B-94C2-0A46-8B43-4588D8C8CA1C}" type="slidenum">
              <a:rPr lang="fr-FR" smtClean="0"/>
              <a:t>8</a:t>
            </a:fld>
            <a:endParaRPr lang="fr-FR"/>
          </a:p>
        </p:txBody>
      </p:sp>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7" name="Espace réservé du numéro de diapositive 6">
            <a:extLst>
              <a:ext uri="{FF2B5EF4-FFF2-40B4-BE49-F238E27FC236}">
                <a16:creationId xmlns:a16="http://schemas.microsoft.com/office/drawing/2014/main" id="{F3FC5A44-6A7E-29C8-7196-8FEA1FE84038}"/>
              </a:ext>
            </a:extLst>
          </p:cNvPr>
          <p:cNvSpPr>
            <a:spLocks noGrp="1"/>
          </p:cNvSpPr>
          <p:nvPr>
            <p:ph type="sldNum" sz="quarter" idx="12"/>
          </p:nvPr>
        </p:nvSpPr>
        <p:spPr/>
        <p:txBody>
          <a:bodyPr/>
          <a:lstStyle/>
          <a:p>
            <a:fld id="{1C22F54B-94C2-0A46-8B43-4588D8C8CA1C}" type="slidenum">
              <a:rPr lang="fr-FR" smtClean="0"/>
              <a:t>9</a:t>
            </a:fld>
            <a:endParaRPr lang="fr-FR"/>
          </a:p>
        </p:txBody>
      </p:sp>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2188574"/>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423</TotalTime>
  <Words>577</Words>
  <Application>Microsoft Macintosh PowerPoint</Application>
  <PresentationFormat>Grand écran</PresentationFormat>
  <Paragraphs>89</Paragraphs>
  <Slides>18</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7" baseType="lpstr">
      <vt:lpstr>Aptos</vt:lpstr>
      <vt:lpstr>Arial</vt:lpstr>
      <vt:lpstr>Cambria Math</vt:lpstr>
      <vt:lpstr>Century</vt:lpstr>
      <vt:lpstr>Curlz MT</vt:lpstr>
      <vt:lpstr>Trebuchet MS</vt:lpstr>
      <vt:lpstr>Wingdings 3</vt:lpstr>
      <vt:lpstr>Facette</vt:lpstr>
      <vt:lpstr>Document Microsoft Word</vt:lpstr>
      <vt:lpstr>Prédiction des poids des vaches </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Heraud Jean</cp:lastModifiedBy>
  <cp:revision>26</cp:revision>
  <dcterms:created xsi:type="dcterms:W3CDTF">2024-10-15T11:50:41Z</dcterms:created>
  <dcterms:modified xsi:type="dcterms:W3CDTF">2024-10-21T15:21:39Z</dcterms:modified>
</cp:coreProperties>
</file>